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57" r:id="rId12"/>
    <p:sldId id="267" r:id="rId13"/>
    <p:sldId id="268" r:id="rId14"/>
    <p:sldId id="269" r:id="rId15"/>
    <p:sldId id="270" r:id="rId16"/>
  </p:sldIdLst>
  <p:sldSz cx="6858000" cy="9144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0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106A9-B790-4EC6-8392-B45959C69C2C}" type="datetimeFigureOut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415CA8-E641-4846-806E-9C91DB0F96B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8197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05EDE9-DFEB-4B6F-BC7A-171D7102B55C}" type="slidenum">
              <a:rPr lang="lv-LV" smtClean="0"/>
              <a:pPr/>
              <a:t>1</a:t>
            </a:fld>
            <a:endParaRPr lang="lv-L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EF0FB4-5DDD-4508-84C3-4420E0C8C924}" type="slidenum">
              <a:rPr lang="lv-LV" smtClean="0"/>
              <a:pPr/>
              <a:t>2</a:t>
            </a:fld>
            <a:endParaRPr lang="lv-L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C7C36A-CCC2-4152-9C23-BB3E2BBD5AC2}" type="slidenum">
              <a:rPr lang="lv-LV" smtClean="0"/>
              <a:pPr/>
              <a:t>4</a:t>
            </a:fld>
            <a:endParaRPr 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F2D7-C4FD-4AE5-8FD9-2C91B0806838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D456-DEF2-49FC-868F-B77AC2BEE91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BEAF-61CD-4BE6-8DE7-453A061305F3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6AD0-0961-4612-A285-EAF91A84B0D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CCC5-7FF1-4599-BFAE-047C7701ED0B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2101-28D8-42D1-852B-50314DFE8F7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3ECA3-3DFE-41AC-B40F-488F6D8F0CDA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3E53-C3C7-4824-8420-72D8F034CC0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DCD21-22C8-4153-9120-1CA40F482248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B97C-28EE-41EF-A727-B558EF24397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0499-88B2-44D0-8434-300924D9DFF6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7D86-3BD2-439C-A395-D4D4F4E9586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C657-E54E-4B29-9A26-8B6200386731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58CE-5B5E-44CB-AA6E-0ECEDC86388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6F33-3CA1-4F52-98BF-85462978735B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B847-BE56-4E30-8D9B-E60CD578CE9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8023-709E-48D2-AA7E-564D69B99AFA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85B6-76EC-4D0C-BE29-A90F7C068C2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8F14-5376-4995-9833-EB03794823AF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FCB2-B912-42FD-972F-ED1CB6D7E21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3F75-B8F8-4112-A3FD-993BF2E58BD3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8534-73D4-47FB-AFD2-60A2E9EE4EF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BDEC62-639C-4CCF-B161-AA7442DA2388}" type="datetime1">
              <a:rPr lang="lv-LV"/>
              <a:pPr>
                <a:defRPr/>
              </a:pPr>
              <a:t>2015.03.23.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8111CF5-203A-431F-ACCA-852A643108B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b.lv/download/buritis_zilitem_melnajam_muskerajam.pdf" TargetMode="External"/><Relationship Id="rId2" Type="http://schemas.openxmlformats.org/officeDocument/2006/relationships/hyperlink" Target="http://www.putni.l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v-LV" dirty="0" smtClean="0">
                <a:latin typeface="Arial" charset="0"/>
                <a:cs typeface="Arial" charset="0"/>
              </a:rPr>
              <a:t>Mājas strazds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dirty="0" smtClean="0"/>
              <a:t>Latvijas putni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42DA7-19EE-4F13-90DE-1AF15ABAB1A5}" type="slidenum">
              <a:rPr lang="lv-LV"/>
              <a:pPr>
                <a:defRPr/>
              </a:pPr>
              <a:t>1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Būrīša izgatavošana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4358217"/>
          </a:xfrm>
        </p:spPr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Būrīši jāizgatavo no 2–2,5 cm bieziem sausiem dēļiem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Jumtiņu ieteicams nosegt ar skārdu vai ruberoīdu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Būrīša dibens vienmēr jāpienaglo starp sienām, nevis no apakšas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E8932-1E8C-4B3D-89ED-00BFCEFE0D95}" type="slidenum">
              <a:rPr lang="lv-LV"/>
              <a:pPr>
                <a:defRPr/>
              </a:pPr>
              <a:t>10</a:t>
            </a:fld>
            <a:endParaRPr lang="lv-LV"/>
          </a:p>
        </p:txBody>
      </p:sp>
      <p:pic>
        <p:nvPicPr>
          <p:cNvPr id="26628" name="Picture 6" descr="Pt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4335" y="2554818"/>
            <a:ext cx="4373165" cy="571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Izmantotie avoti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3975100"/>
          </a:xfrm>
        </p:spPr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  <a:hlinkClick r:id="rId2"/>
              </a:rPr>
              <a:t>http://lv.wikipedia.org/wiki/Mājas_strazds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  <a:hlinkClick r:id="rId3"/>
              </a:rPr>
              <a:t>http://www.lob.lv/download/buritis_majas_strazds_svire.pdf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  <a:hlinkClick r:id="rId3"/>
              </a:rPr>
              <a:t>http://www.latvijasdaba.lv/putni/sturnus-vulgaris-l/</a:t>
            </a:r>
          </a:p>
          <a:p>
            <a:pPr eaLnBrk="1" hangingPunct="1"/>
            <a:endParaRPr lang="lv-LV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05EBD-178C-4DD1-8EE0-90F2E3036250}" type="slidenum">
              <a:rPr lang="lv-LV"/>
              <a:pPr>
                <a:defRPr/>
              </a:pPr>
              <a:t>11</a:t>
            </a:fld>
            <a:endParaRPr lang="lv-LV"/>
          </a:p>
        </p:txBody>
      </p:sp>
      <p:pic>
        <p:nvPicPr>
          <p:cNvPr id="27652" name="Picture 4" descr="C:\Users\User\AppData\Local\Microsoft\Windows\Temporary Internet Files\Content.IE5\5K36RP0L\MC900431604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6700" y="5628217"/>
            <a:ext cx="1371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Ieradumi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v-LV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FD992-94B9-492D-BD61-5B5DC8B6BE5A}" type="slidenum">
              <a:rPr lang="lv-LV"/>
              <a:pPr>
                <a:defRPr/>
              </a:pPr>
              <a:t>12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Reprodukcija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v-LV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A7944-3683-43BD-9186-EAA82A1EB089}" type="slidenum">
              <a:rPr lang="lv-LV"/>
              <a:pPr>
                <a:defRPr/>
              </a:pPr>
              <a:t>13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Arial" charset="0"/>
                <a:cs typeface="Arial" charset="0"/>
              </a:rPr>
              <a:t>Putni</a:t>
            </a:r>
            <a:endParaRPr lang="lv-LV" dirty="0" smtClean="0">
              <a:latin typeface="Arial" charset="0"/>
              <a:cs typeface="Arial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958C7-02BA-4F6B-BB64-AFF14189A967}" type="slidenum">
              <a:rPr lang="lv-LV"/>
              <a:pPr>
                <a:defRPr/>
              </a:pPr>
              <a:t>14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D85B6-76EC-4D0C-BE29-A90F7C068C2E}" type="slidenum">
              <a:rPr lang="lv-LV" smtClean="0"/>
              <a:pPr>
                <a:defRPr/>
              </a:pPr>
              <a:t>15</a:t>
            </a:fld>
            <a:endParaRPr lang="lv-LV"/>
          </a:p>
        </p:txBody>
      </p:sp>
      <p:grpSp>
        <p:nvGrpSpPr>
          <p:cNvPr id="10" name="Group 9"/>
          <p:cNvGrpSpPr/>
          <p:nvPr/>
        </p:nvGrpSpPr>
        <p:grpSpPr>
          <a:xfrm>
            <a:off x="1844824" y="2843808"/>
            <a:ext cx="3384376" cy="3240360"/>
            <a:chOff x="1484784" y="2555776"/>
            <a:chExt cx="3384376" cy="3240360"/>
          </a:xfrm>
        </p:grpSpPr>
        <p:sp>
          <p:nvSpPr>
            <p:cNvPr id="3" name="Rectangle 2"/>
            <p:cNvSpPr/>
            <p:nvPr/>
          </p:nvSpPr>
          <p:spPr>
            <a:xfrm>
              <a:off x="2204864" y="4427984"/>
              <a:ext cx="2304256" cy="136815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" name="Oval 3"/>
            <p:cNvSpPr/>
            <p:nvPr/>
          </p:nvSpPr>
          <p:spPr>
            <a:xfrm>
              <a:off x="1484784" y="2555776"/>
              <a:ext cx="2088232" cy="20882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>
              <a:scene3d>
                <a:camera prst="perspectiveRelaxed"/>
                <a:lightRig rig="threePt" dir="t"/>
              </a:scene3d>
            </a:bodyPr>
            <a:lstStyle/>
            <a:p>
              <a:pPr algn="ctr"/>
              <a:endParaRPr lang="lv-LV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5000" endA="50" endPos="85000" dist="60007" dir="5400000" sy="-100000" algn="bl" rotWithShape="0"/>
                </a:effectLst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>
              <a:off x="2852936" y="2627784"/>
              <a:ext cx="2016224" cy="255628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376496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Īss raksturojums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288" cy="3302000"/>
          </a:xfrm>
        </p:spPr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Mājas strazds ir zvirbuļveidīgo kārtas dziedātājputns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Tas ir viens no visbiežāk sastopamajiem putniem pasaulē</a:t>
            </a:r>
          </a:p>
        </p:txBody>
      </p:sp>
      <p:pic>
        <p:nvPicPr>
          <p:cNvPr id="3076" name="Picture 4" descr="strazds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4878" y="4379385"/>
            <a:ext cx="3833813" cy="329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5965B-905E-46A2-9854-46741D7C091D}" type="slidenum">
              <a:rPr lang="lv-LV"/>
              <a:pPr>
                <a:defRPr/>
              </a:pPr>
              <a:t>2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50658" y="347531"/>
            <a:ext cx="6172200" cy="1524000"/>
          </a:xfrm>
        </p:spPr>
        <p:txBody>
          <a:bodyPr/>
          <a:lstStyle/>
          <a:p>
            <a:pPr eaLnBrk="1" hangingPunct="1"/>
            <a:r>
              <a:rPr lang="lv-LV" dirty="0" smtClean="0">
                <a:latin typeface="Arial" charset="0"/>
                <a:cs typeface="Arial" charset="0"/>
              </a:rPr>
              <a:t>Izskats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20316" y="1883834"/>
            <a:ext cx="4158853" cy="627803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lv-LV" dirty="0" smtClean="0">
                <a:latin typeface="Arial" charset="0"/>
                <a:cs typeface="Arial" charset="0"/>
              </a:rPr>
              <a:t>Apspalvojums melns ar tonētu spīdumu zaļā vai purpura krāsā ar nelieliem gaišiem raibumiņiem</a:t>
            </a:r>
          </a:p>
          <a:p>
            <a:pPr eaLnBrk="1" hangingPunct="1">
              <a:lnSpc>
                <a:spcPct val="150000"/>
              </a:lnSpc>
            </a:pPr>
            <a:r>
              <a:rPr lang="lv-LV" dirty="0" smtClean="0">
                <a:latin typeface="Arial" charset="0"/>
                <a:cs typeface="Arial" charset="0"/>
              </a:rPr>
              <a:t>Garums 19-22 cm</a:t>
            </a:r>
          </a:p>
          <a:p>
            <a:pPr eaLnBrk="1" hangingPunct="1">
              <a:lnSpc>
                <a:spcPct val="150000"/>
              </a:lnSpc>
            </a:pPr>
            <a:r>
              <a:rPr lang="lv-LV" dirty="0" smtClean="0">
                <a:latin typeface="Arial" charset="0"/>
                <a:cs typeface="Arial" charset="0"/>
              </a:rPr>
              <a:t>Spārnu atvērums 37-42 cm</a:t>
            </a:r>
          </a:p>
          <a:p>
            <a:pPr eaLnBrk="1" hangingPunct="1">
              <a:lnSpc>
                <a:spcPct val="150000"/>
              </a:lnSpc>
            </a:pPr>
            <a:r>
              <a:rPr lang="lv-LV" dirty="0" smtClean="0">
                <a:latin typeface="Arial" charset="0"/>
                <a:cs typeface="Arial" charset="0"/>
              </a:rPr>
              <a:t>Svars 60 - 90 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9EC88-ABAB-4F9B-8F52-CCDDF61D6993}" type="slidenum">
              <a:rPr lang="lv-LV"/>
              <a:pPr>
                <a:defRPr/>
              </a:pPr>
              <a:t>3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Skaņas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13160" y="2133600"/>
            <a:ext cx="6001940" cy="608753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lv-LV" dirty="0" smtClean="0">
                <a:latin typeface="Arial" charset="0"/>
                <a:cs typeface="Arial" charset="0"/>
              </a:rPr>
              <a:t>Strazdu dziesmas ir diezgan sarežģītas un izkoptas, bagātinātas ar dažādiem svilpieniem, klakšķiem un </a:t>
            </a:r>
            <a:r>
              <a:rPr lang="lv-LV" dirty="0" err="1" smtClean="0">
                <a:latin typeface="Arial" charset="0"/>
                <a:cs typeface="Arial" charset="0"/>
              </a:rPr>
              <a:t>čirkstoņām</a:t>
            </a:r>
            <a:endParaRPr lang="lv-LV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lv-LV" dirty="0" smtClean="0">
                <a:latin typeface="Arial" charset="0"/>
                <a:cs typeface="Arial" charset="0"/>
              </a:rPr>
              <a:t>Mājas strazdam ir bara sasaukšanās sauciens, briesmu sauciens, uzbrukuma sauciens, vienkārši vidžināšana un kopošanās sauciens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lv-LV" dirty="0" smtClean="0">
                <a:latin typeface="Arial" charset="0"/>
                <a:cs typeface="Arial" charset="0"/>
              </a:rPr>
              <a:t>Mājas strazds var atdarināt citus putnus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56AE-F9E9-4060-A400-509C06F6246A}" type="slidenum">
              <a:rPr lang="lv-LV"/>
              <a:pPr>
                <a:defRPr/>
              </a:pPr>
              <a:t>4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Diēta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3626644" cy="6375400"/>
          </a:xfrm>
        </p:spPr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Mājas strazdi ir visēdāji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Ligzdošanas laikā tie ir izteikti kukaiņēdāji 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Beidzoties mazuļu barošanai, mājas strazdi labprāt barojas arī ar graudiem, sēklām, augļiem, ogām, ziedu nektāru u.c.</a:t>
            </a:r>
          </a:p>
        </p:txBody>
      </p:sp>
      <p:pic>
        <p:nvPicPr>
          <p:cNvPr id="21507" name="Picture 3" descr="strazds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048" y="2266951"/>
            <a:ext cx="2159794" cy="544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E6767-C24E-4DD2-AE0F-FA9FA4615E78}" type="slidenum">
              <a:rPr lang="lv-LV"/>
              <a:pPr>
                <a:defRPr/>
              </a:pPr>
              <a:t>5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Būrīts majas strazdam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5221817"/>
          </a:xfrm>
        </p:spPr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Nav ieteicams zem skrejas vai citur pie būra piestiprināt laktiņu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Jāizvieto vismaz 4–5 metru augstumā, pie koka, kārts vai ēkas sienas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Ieteicams gatavot atveramus, ar noņemamu jumtiņu</a:t>
            </a:r>
          </a:p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Var izlikt tuvu citu citam</a:t>
            </a:r>
          </a:p>
          <a:p>
            <a:pPr eaLnBrk="1" hangingPunct="1"/>
            <a:endParaRPr lang="lv-LV" smtClean="0">
              <a:latin typeface="Arial" charset="0"/>
              <a:cs typeface="Arial" charset="0"/>
            </a:endParaRPr>
          </a:p>
        </p:txBody>
      </p:sp>
      <p:pic>
        <p:nvPicPr>
          <p:cNvPr id="22531" name="Picture 3" descr="strazds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5591" y="6203952"/>
            <a:ext cx="1133475" cy="255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31AB-B330-450D-AAB1-AB7DD3E3D82A}" type="slidenum">
              <a:rPr lang="lv-LV"/>
              <a:pPr>
                <a:defRPr/>
              </a:pPr>
              <a:t>6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Skreju formas un izmēri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2133600"/>
          <a:ext cx="5948419" cy="5126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914"/>
                <a:gridCol w="1512168"/>
                <a:gridCol w="1620180"/>
                <a:gridCol w="1404157"/>
              </a:tblGrid>
              <a:tr h="1926391"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</a:tr>
              <a:tr h="698615">
                <a:tc>
                  <a:txBody>
                    <a:bodyPr/>
                    <a:lstStyle/>
                    <a:p>
                      <a:pPr algn="ctr"/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3200" dirty="0"/>
                    </a:p>
                  </a:txBody>
                  <a:tcPr marL="68580" marR="68580" marT="60960" marB="60960"/>
                </a:tc>
              </a:tr>
              <a:tr h="2501693"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lv-LV" sz="32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567E7-E28F-4777-9AC5-5D3068BA8E94}" type="slidenum">
              <a:rPr lang="lv-LV"/>
              <a:pPr>
                <a:defRPr/>
              </a:pPr>
              <a:t>7</a:t>
            </a:fld>
            <a:endParaRPr lang="lv-LV"/>
          </a:p>
        </p:txBody>
      </p:sp>
      <p:pic>
        <p:nvPicPr>
          <p:cNvPr id="23577" name="Picture 24" descr="Pic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316" y="5147734"/>
            <a:ext cx="882253" cy="175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8" name="Picture 25" descr="Pic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2410" y="5147734"/>
            <a:ext cx="882253" cy="175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9" name="Picture 26" descr="Pic3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4504" y="5147733"/>
            <a:ext cx="887015" cy="17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  <a:cs typeface="Arial" charset="0"/>
              </a:rPr>
              <a:t>Būrītis un tā novietošana</a:t>
            </a:r>
          </a:p>
        </p:txBody>
      </p:sp>
      <p:sp>
        <p:nvSpPr>
          <p:cNvPr id="24578" name="Content Placeholder 3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smtClean="0">
                <a:latin typeface="Arial" charset="0"/>
                <a:cs typeface="Arial" charset="0"/>
              </a:rPr>
              <a:t>Aizāķējama stieple</a:t>
            </a:r>
          </a:p>
          <a:p>
            <a:endParaRPr lang="lv-LV" smtClean="0">
              <a:latin typeface="Arial" charset="0"/>
              <a:cs typeface="Arial" charset="0"/>
            </a:endParaRPr>
          </a:p>
        </p:txBody>
      </p:sp>
      <p:pic>
        <p:nvPicPr>
          <p:cNvPr id="40" name="Content Placeholder 39" descr="Pic4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665935" y="2294467"/>
            <a:ext cx="2669381" cy="5712884"/>
          </a:xfrm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1AF75-C408-4132-A27F-B8A92F77FE78}" type="slidenum">
              <a:rPr lang="lv-LV"/>
              <a:pPr>
                <a:defRPr/>
              </a:pPr>
              <a:t>8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smtClean="0">
                <a:latin typeface="Arial" charset="0"/>
                <a:cs typeface="Arial" charset="0"/>
              </a:rPr>
              <a:t>Būrīša izmēri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35AB0-0043-416B-954E-EF2E0FCD29DA}" type="slidenum">
              <a:rPr lang="lv-LV"/>
              <a:pPr>
                <a:defRPr/>
              </a:pPr>
              <a:t>9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4478</TotalTime>
  <Words>230</Words>
  <Application>Microsoft Office PowerPoint</Application>
  <PresentationFormat>On-screen Show (4:3)</PresentationFormat>
  <Paragraphs>56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Mājas strazds</vt:lpstr>
      <vt:lpstr>Īss raksturojums</vt:lpstr>
      <vt:lpstr>Izskats</vt:lpstr>
      <vt:lpstr>Skaņas</vt:lpstr>
      <vt:lpstr>Diēta </vt:lpstr>
      <vt:lpstr>Būrīts majas strazdam</vt:lpstr>
      <vt:lpstr>Skreju formas un izmēri</vt:lpstr>
      <vt:lpstr>Būrītis un tā novietošana</vt:lpstr>
      <vt:lpstr>Būrīša izmēri</vt:lpstr>
      <vt:lpstr>Būrīša izgatavošana</vt:lpstr>
      <vt:lpstr>Izmantotie avoti</vt:lpstr>
      <vt:lpstr>Ieradumi</vt:lpstr>
      <vt:lpstr>Reprodukcija</vt:lpstr>
      <vt:lpstr>Putni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Skolens</cp:lastModifiedBy>
  <cp:revision>112</cp:revision>
  <dcterms:created xsi:type="dcterms:W3CDTF">2012-01-31T08:57:42Z</dcterms:created>
  <dcterms:modified xsi:type="dcterms:W3CDTF">2015-03-23T14:30:44Z</dcterms:modified>
</cp:coreProperties>
</file>