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DB523E-FCD7-42B1-BD74-D68002F39191}" type="datetimeFigureOut">
              <a:rPr lang="lv-LV" smtClean="0"/>
              <a:t>2014.03.28.</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7C1A9-65B9-46C9-A5FB-2C8E3C466278}" type="slidenum">
              <a:rPr lang="lv-LV" smtClean="0"/>
              <a:t>‹#›</a:t>
            </a:fld>
            <a:endParaRPr lang="lv-LV"/>
          </a:p>
        </p:txBody>
      </p:sp>
    </p:spTree>
    <p:extLst>
      <p:ext uri="{BB962C8B-B14F-4D97-AF65-F5344CB8AC3E}">
        <p14:creationId xmlns:p14="http://schemas.microsoft.com/office/powerpoint/2010/main" val="377528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E65BFF8A-5F58-4B66-BAF4-AF779DBD6CFD}" type="datetimeFigureOut">
              <a:rPr lang="lv-LV" smtClean="0"/>
              <a:t>2014.03.28.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7133508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65BFF8A-5F58-4B66-BAF4-AF779DBD6CFD}" type="datetimeFigureOut">
              <a:rPr lang="lv-LV" smtClean="0"/>
              <a:t>2014.03.28.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41041111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65BFF8A-5F58-4B66-BAF4-AF779DBD6CFD}" type="datetimeFigureOut">
              <a:rPr lang="lv-LV" smtClean="0"/>
              <a:t>2014.03.28.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34856979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65BFF8A-5F58-4B66-BAF4-AF779DBD6CFD}" type="datetimeFigureOut">
              <a:rPr lang="lv-LV" smtClean="0"/>
              <a:t>2014.03.28.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18116217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BFF8A-5F58-4B66-BAF4-AF779DBD6CFD}" type="datetimeFigureOut">
              <a:rPr lang="lv-LV" smtClean="0"/>
              <a:t>2014.03.28.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31869333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E65BFF8A-5F58-4B66-BAF4-AF779DBD6CFD}" type="datetimeFigureOut">
              <a:rPr lang="lv-LV" smtClean="0"/>
              <a:t>2014.03.28.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11316410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E65BFF8A-5F58-4B66-BAF4-AF779DBD6CFD}" type="datetimeFigureOut">
              <a:rPr lang="lv-LV" smtClean="0"/>
              <a:t>2014.03.28.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18887290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E65BFF8A-5F58-4B66-BAF4-AF779DBD6CFD}" type="datetimeFigureOut">
              <a:rPr lang="lv-LV" smtClean="0"/>
              <a:t>2014.03.28.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10408848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BFF8A-5F58-4B66-BAF4-AF779DBD6CFD}" type="datetimeFigureOut">
              <a:rPr lang="lv-LV" smtClean="0"/>
              <a:t>2014.03.28.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31647426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BFF8A-5F58-4B66-BAF4-AF779DBD6CFD}" type="datetimeFigureOut">
              <a:rPr lang="lv-LV" smtClean="0"/>
              <a:t>2014.03.28.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28521303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BFF8A-5F58-4B66-BAF4-AF779DBD6CFD}" type="datetimeFigureOut">
              <a:rPr lang="lv-LV" smtClean="0"/>
              <a:t>2014.03.28.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9E004A8-9904-44C1-9362-6C1744521EE8}" type="slidenum">
              <a:rPr lang="lv-LV" smtClean="0"/>
              <a:t>‹#›</a:t>
            </a:fld>
            <a:endParaRPr lang="lv-LV"/>
          </a:p>
        </p:txBody>
      </p:sp>
    </p:spTree>
    <p:extLst>
      <p:ext uri="{BB962C8B-B14F-4D97-AF65-F5344CB8AC3E}">
        <p14:creationId xmlns:p14="http://schemas.microsoft.com/office/powerpoint/2010/main" val="5186646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BFF8A-5F58-4B66-BAF4-AF779DBD6CFD}" type="datetimeFigureOut">
              <a:rPr lang="lv-LV" smtClean="0"/>
              <a:t>2014.03.28.</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004A8-9904-44C1-9362-6C1744521EE8}" type="slidenum">
              <a:rPr lang="lv-LV" smtClean="0"/>
              <a:t>‹#›</a:t>
            </a:fld>
            <a:endParaRPr lang="lv-LV"/>
          </a:p>
        </p:txBody>
      </p:sp>
    </p:spTree>
    <p:extLst>
      <p:ext uri="{BB962C8B-B14F-4D97-AF65-F5344CB8AC3E}">
        <p14:creationId xmlns:p14="http://schemas.microsoft.com/office/powerpoint/2010/main" val="3920072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Aprekiniem.xlsx"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Ginesa rekordi</a:t>
            </a:r>
            <a:endParaRPr lang="lv-LV" dirty="0"/>
          </a:p>
        </p:txBody>
      </p:sp>
      <p:sp>
        <p:nvSpPr>
          <p:cNvPr id="3" name="Subtitle 2"/>
          <p:cNvSpPr>
            <a:spLocks noGrp="1"/>
          </p:cNvSpPr>
          <p:nvPr>
            <p:ph type="subTitle" idx="1"/>
          </p:nvPr>
        </p:nvSpPr>
        <p:spPr/>
        <p:txBody>
          <a:bodyPr/>
          <a:lstStyle/>
          <a:p>
            <a:endParaRPr lang="lv-LV"/>
          </a:p>
        </p:txBody>
      </p:sp>
    </p:spTree>
    <p:extLst>
      <p:ext uri="{BB962C8B-B14F-4D97-AF65-F5344CB8AC3E}">
        <p14:creationId xmlns:p14="http://schemas.microsoft.com/office/powerpoint/2010/main" val="2682732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7944" y="200398"/>
            <a:ext cx="4618856" cy="6540970"/>
          </a:xfrm>
        </p:spPr>
        <p:txBody>
          <a:bodyPr/>
          <a:lstStyle/>
          <a:p>
            <a:pPr marL="0" indent="0">
              <a:buNone/>
            </a:pPr>
            <a:r>
              <a:rPr lang="lv-LV" dirty="0" smtClean="0"/>
              <a:t>Visgarākos matus pasaulē izaudzēja Xie Qiuping. Viņas matu garums sasniedza 4.8 metrus. Viņa pēdējo reizi apmeklēja frizieri 1973. gadā. Uz frizieriem viņa protams ietaupīja, bet padomājiet cik šampūna vajag tādiem matiem...</a:t>
            </a:r>
            <a:endParaRPr lang="lv-LV" dirty="0"/>
          </a:p>
        </p:txBody>
      </p:sp>
      <p:pic>
        <p:nvPicPr>
          <p:cNvPr id="2050" name="Picture 2" descr="Visgar&amp;amacr;kos matus pasaul&amp;emacr;... Autors: XereX D&amp;imacr;vain&amp;amacr;kie ginesa rekor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2980"/>
            <a:ext cx="3844068" cy="65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5927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09778" y="476672"/>
            <a:ext cx="4077022" cy="5649491"/>
          </a:xfrm>
        </p:spPr>
        <p:txBody>
          <a:bodyPr/>
          <a:lstStyle/>
          <a:p>
            <a:pPr marL="514350" indent="-514350">
              <a:buFont typeface="+mj-lt"/>
              <a:buAutoNum type="arabicParenR"/>
            </a:pPr>
            <a:r>
              <a:rPr lang="lv-LV" dirty="0" smtClean="0"/>
              <a:t>Visskaļākā kliedziena īpašniece ir Džila Dreika no Londonas. </a:t>
            </a:r>
          </a:p>
          <a:p>
            <a:pPr marL="514350" indent="-514350">
              <a:buFont typeface="+mj-lt"/>
              <a:buAutoNum type="arabicParenR"/>
            </a:pPr>
            <a:r>
              <a:rPr lang="lv-LV" dirty="0" smtClean="0"/>
              <a:t>Viņas kliedziena skaļums bija 129 decibeli, tas ir 10 decibelus mazāk reaktīvā dzinēja intensīvas darbības.</a:t>
            </a:r>
            <a:endParaRPr lang="lv-LV" dirty="0"/>
          </a:p>
        </p:txBody>
      </p:sp>
      <p:pic>
        <p:nvPicPr>
          <p:cNvPr id="3074" name="Picture 2" descr="Visska&amp;lcedil;&amp;amacr;k&amp;amacr; kliedziena... Autors: XereX D&amp;imacr;vain&amp;amacr;kie ginesa rekor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60270"/>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026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asaules liel&amp;amacr;k&amp;amacr; truša... Autors: elvirina da&amp;zcaron;i ginesa rekordi"/>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3528" y="332739"/>
            <a:ext cx="3744416" cy="565431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3"/>
          <p:cNvSpPr txBox="1">
            <a:spLocks/>
          </p:cNvSpPr>
          <p:nvPr/>
        </p:nvSpPr>
        <p:spPr>
          <a:xfrm>
            <a:off x="4211960" y="476673"/>
            <a:ext cx="447484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lv-LV" dirty="0" smtClean="0"/>
              <a:t>Pasaules lielākā truša garums ir 130 cm un sver šis brīnums 22 kilogramus. </a:t>
            </a:r>
            <a:endParaRPr lang="lv-LV" dirty="0"/>
          </a:p>
        </p:txBody>
      </p:sp>
    </p:spTree>
    <p:extLst>
      <p:ext uri="{BB962C8B-B14F-4D97-AF65-F5344CB8AC3E}">
        <p14:creationId xmlns:p14="http://schemas.microsoft.com/office/powerpoint/2010/main" val="32173024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112" y="620689"/>
            <a:ext cx="3456384" cy="4032448"/>
          </a:xfrm>
        </p:spPr>
        <p:txBody>
          <a:bodyPr/>
          <a:lstStyle/>
          <a:p>
            <a:pPr marL="0" indent="0">
              <a:buNone/>
            </a:pPr>
            <a:r>
              <a:rPr lang="lv-LV" dirty="0" smtClean="0"/>
              <a:t>18 gadus vecās sievietes augums ir 62,8 cm. </a:t>
            </a:r>
            <a:endParaRPr lang="lv-LV" dirty="0"/>
          </a:p>
        </p:txBody>
      </p:sp>
      <p:pic>
        <p:nvPicPr>
          <p:cNvPr id="5122" name="Picture 2" descr="Asto&amp;ncedil;padsmitgad&amp;imacr;g&amp;amacr;s... Autors: elvirina da&amp;zcaron;i ginesa rekor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10" y="1844824"/>
            <a:ext cx="5436096" cy="42410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092280" y="5741856"/>
            <a:ext cx="1584176" cy="369332"/>
          </a:xfrm>
          <a:prstGeom prst="rect">
            <a:avLst/>
          </a:prstGeom>
          <a:noFill/>
        </p:spPr>
        <p:txBody>
          <a:bodyPr wrap="square" rtlCol="0">
            <a:spAutoFit/>
          </a:bodyPr>
          <a:lstStyle/>
          <a:p>
            <a:pPr algn="r"/>
            <a:r>
              <a:rPr lang="lv-LV" dirty="0" smtClean="0">
                <a:hlinkClick r:id="rId3" action="ppaction://hlinkfile"/>
              </a:rPr>
              <a:t>Aprēķiniem</a:t>
            </a:r>
            <a:endParaRPr lang="lv-LV" dirty="0"/>
          </a:p>
        </p:txBody>
      </p:sp>
    </p:spTree>
    <p:extLst>
      <p:ext uri="{BB962C8B-B14F-4D97-AF65-F5344CB8AC3E}">
        <p14:creationId xmlns:p14="http://schemas.microsoft.com/office/powerpoint/2010/main" val="24074144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89</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Ginesa rekordi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2014-01-14T13:51:47Z</dcterms:created>
  <dcterms:modified xsi:type="dcterms:W3CDTF">2014-03-28T16:34:38Z</dcterms:modified>
</cp:coreProperties>
</file>